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8.jpg" ContentType="image/jpeg"/>
  <Override PartName="/ppt/media/image9.jpg" ContentType="image/jpeg"/>
  <Override PartName="/ppt/media/image10.jpg" ContentType="image/jpeg"/>
  <Override PartName="/ppt/media/image11.jpg" ContentType="image/jpeg"/>
  <Override PartName="/ppt/media/image12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7" r:id="rId6"/>
    <p:sldId id="272" r:id="rId7"/>
    <p:sldId id="273" r:id="rId8"/>
    <p:sldId id="274" r:id="rId9"/>
    <p:sldId id="275" r:id="rId10"/>
  </p:sldIdLst>
  <p:sldSz cx="10083800" cy="7556500"/>
  <p:notesSz cx="10083800" cy="7556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88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7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6285" y="2342515"/>
            <a:ext cx="857123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4231640"/>
            <a:ext cx="705866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4190" y="1737995"/>
            <a:ext cx="4386453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93157" y="1737995"/>
            <a:ext cx="4386453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15539" y="567690"/>
            <a:ext cx="5252720" cy="6902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3289" y="1774189"/>
            <a:ext cx="8237220" cy="28333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28492" y="7027545"/>
            <a:ext cx="3226816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4190" y="7027545"/>
            <a:ext cx="2319274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70059" y="6876090"/>
            <a:ext cx="231140" cy="2228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www.Thingiverse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72930" y="6869430"/>
            <a:ext cx="114300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6100" y="1720850"/>
            <a:ext cx="9803131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400" spc="-5" dirty="0" smtClean="0">
                <a:solidFill>
                  <a:srgbClr val="0000FF"/>
                </a:solidFill>
                <a:latin typeface="Arial"/>
                <a:cs typeface="Arial"/>
              </a:rPr>
              <a:t>Laser Cutting from 2D to</a:t>
            </a:r>
            <a:r>
              <a:rPr sz="4400" spc="-5" dirty="0" smtClean="0">
                <a:solidFill>
                  <a:srgbClr val="0000FF"/>
                </a:solidFill>
                <a:latin typeface="Arial"/>
                <a:cs typeface="Arial"/>
              </a:rPr>
              <a:t> 3D</a:t>
            </a:r>
            <a:r>
              <a:rPr lang="en-US" sz="4400" spc="-5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4400" spc="-5" dirty="0" smtClean="0">
                <a:solidFill>
                  <a:srgbClr val="0000FF"/>
                </a:solidFill>
                <a:latin typeface="Arial"/>
                <a:cs typeface="Arial"/>
              </a:rPr>
              <a:t>Models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91739" y="3929126"/>
            <a:ext cx="4885055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255" marR="759460" indent="1270" algn="ctr">
              <a:lnSpc>
                <a:spcPts val="3590"/>
              </a:lnSpc>
            </a:pPr>
            <a:r>
              <a:rPr sz="3200" dirty="0">
                <a:latin typeface="Arial"/>
                <a:cs typeface="Arial"/>
              </a:rPr>
              <a:t>Dave </a:t>
            </a:r>
            <a:r>
              <a:rPr sz="3200" spc="-40" dirty="0" smtClean="0">
                <a:latin typeface="Arial"/>
                <a:cs typeface="Arial"/>
              </a:rPr>
              <a:t>Touretzky</a:t>
            </a:r>
            <a:endParaRPr lang="en-US" sz="3200" spc="-40" dirty="0" smtClean="0">
              <a:latin typeface="Arial"/>
              <a:cs typeface="Arial"/>
            </a:endParaRPr>
          </a:p>
          <a:p>
            <a:pPr marL="770255" marR="759460" indent="1270" algn="ctr">
              <a:lnSpc>
                <a:spcPts val="3590"/>
              </a:lnSpc>
            </a:pPr>
            <a:r>
              <a:rPr lang="en-US" sz="3200" spc="-40" dirty="0" smtClean="0">
                <a:latin typeface="Arial"/>
                <a:cs typeface="Arial"/>
              </a:rPr>
              <a:t>and</a:t>
            </a:r>
          </a:p>
          <a:p>
            <a:pPr marL="770255" marR="759460" indent="1270" algn="ctr">
              <a:lnSpc>
                <a:spcPts val="3590"/>
              </a:lnSpc>
            </a:pPr>
            <a:r>
              <a:rPr lang="en-US" sz="3200" spc="-40" dirty="0" smtClean="0">
                <a:latin typeface="Arial"/>
                <a:cs typeface="Arial"/>
              </a:rPr>
              <a:t>Susan Finger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30960" y="1780539"/>
            <a:ext cx="7241540" cy="54013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460230" y="6876090"/>
            <a:ext cx="139700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sz="1400" dirty="0">
                <a:latin typeface="Times New Roman"/>
                <a:cs typeface="Times New Roman"/>
              </a:rPr>
              <a:t>2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8119" y="567690"/>
            <a:ext cx="6774181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Reindeer</a:t>
            </a:r>
            <a:r>
              <a:rPr spc="-100" dirty="0"/>
              <a:t> </a:t>
            </a:r>
            <a:r>
              <a:rPr spc="-10" dirty="0" smtClean="0"/>
              <a:t>from</a:t>
            </a:r>
            <a:r>
              <a:rPr lang="en-US" spc="-10" dirty="0" smtClean="0"/>
              <a:t> </a:t>
            </a:r>
            <a:r>
              <a:rPr lang="en-US" spc="-10" dirty="0" err="1" smtClean="0"/>
              <a:t>Thingiverse</a:t>
            </a:r>
            <a:endParaRPr spc="-10" dirty="0"/>
          </a:p>
        </p:txBody>
      </p:sp>
      <p:sp>
        <p:nvSpPr>
          <p:cNvPr id="4" name="object 4"/>
          <p:cNvSpPr/>
          <p:nvPr/>
        </p:nvSpPr>
        <p:spPr>
          <a:xfrm>
            <a:off x="2571750" y="1671320"/>
            <a:ext cx="5365750" cy="5657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460230" y="6876090"/>
            <a:ext cx="139700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sz="1400" dirty="0">
                <a:latin typeface="Times New Roman"/>
                <a:cs typeface="Times New Roman"/>
              </a:rPr>
              <a:t>3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84120" y="31750"/>
            <a:ext cx="5280659" cy="7473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460230" y="6876090"/>
            <a:ext cx="139700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sz="1400" dirty="0">
                <a:latin typeface="Times New Roman"/>
                <a:cs typeface="Times New Roman"/>
              </a:rPr>
              <a:t>4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1400" y="567690"/>
            <a:ext cx="2913380" cy="690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Thingiverse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9440" y="1803400"/>
            <a:ext cx="170815" cy="248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95" dirty="0">
                <a:latin typeface="Calibri"/>
                <a:cs typeface="Calibri"/>
              </a:rPr>
              <a:t>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440" y="2891790"/>
            <a:ext cx="17081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54" dirty="0">
                <a:latin typeface="Calibri"/>
                <a:cs typeface="Calibri"/>
              </a:rPr>
              <a:t>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9440" y="3535679"/>
            <a:ext cx="170815" cy="248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95" dirty="0">
                <a:latin typeface="Calibri"/>
                <a:cs typeface="Calibri"/>
              </a:rPr>
              <a:t>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9440" y="4166870"/>
            <a:ext cx="17081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54" dirty="0">
                <a:latin typeface="Calibri"/>
                <a:cs typeface="Calibri"/>
              </a:rPr>
              <a:t>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3289" y="1701799"/>
            <a:ext cx="7922259" cy="2833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38784">
              <a:lnSpc>
                <a:spcPts val="3600"/>
              </a:lnSpc>
            </a:pPr>
            <a:r>
              <a:rPr sz="3200" spc="-5" dirty="0">
                <a:latin typeface="Arial"/>
                <a:cs typeface="Arial"/>
              </a:rPr>
              <a:t>Site </a:t>
            </a:r>
            <a:r>
              <a:rPr sz="3200" dirty="0">
                <a:latin typeface="Arial"/>
                <a:cs typeface="Arial"/>
              </a:rPr>
              <a:t>for exchanging designs of </a:t>
            </a:r>
            <a:r>
              <a:rPr sz="3200" spc="-5" dirty="0">
                <a:latin typeface="Arial"/>
                <a:cs typeface="Arial"/>
              </a:rPr>
              <a:t>make-able  </a:t>
            </a:r>
            <a:r>
              <a:rPr sz="3200" dirty="0">
                <a:latin typeface="Arial"/>
                <a:cs typeface="Arial"/>
              </a:rPr>
              <a:t>things: artwork, puzzles, toys, tools,</a:t>
            </a:r>
            <a:r>
              <a:rPr sz="3200" spc="-1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etc.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ts val="5010"/>
              </a:lnSpc>
              <a:spcBef>
                <a:spcPts val="290"/>
              </a:spcBef>
            </a:pPr>
            <a:r>
              <a:rPr sz="3200" spc="-5" dirty="0">
                <a:latin typeface="Arial"/>
                <a:cs typeface="Arial"/>
              </a:rPr>
              <a:t>Mostly </a:t>
            </a:r>
            <a:r>
              <a:rPr sz="3200" dirty="0">
                <a:latin typeface="Arial"/>
                <a:cs typeface="Arial"/>
              </a:rPr>
              <a:t>3D printing, but some laser cut </a:t>
            </a:r>
            <a:r>
              <a:rPr sz="3200" spc="-15" dirty="0">
                <a:latin typeface="Arial"/>
                <a:cs typeface="Arial"/>
              </a:rPr>
              <a:t>stuff.  </a:t>
            </a:r>
            <a:r>
              <a:rPr sz="3200" spc="-10" dirty="0">
                <a:solidFill>
                  <a:srgbClr val="DC4713"/>
                </a:solidFill>
                <a:latin typeface="Arial"/>
                <a:cs typeface="Arial"/>
                <a:hlinkClick r:id="rId2"/>
              </a:rPr>
              <a:t>www.Thingiverse.com</a:t>
            </a:r>
            <a:r>
              <a:rPr sz="3200" spc="-10" dirty="0">
                <a:solidFill>
                  <a:srgbClr val="DC4713"/>
                </a:solidFill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(owned by</a:t>
            </a:r>
            <a:r>
              <a:rPr sz="3200" spc="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Makerbot)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3200" dirty="0">
                <a:latin typeface="Arial"/>
                <a:cs typeface="Arial"/>
              </a:rPr>
              <a:t>Frabjous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sculpture: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61840" y="4011929"/>
            <a:ext cx="4474210" cy="3362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4370" y="567690"/>
            <a:ext cx="6181725" cy="690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Pepakura: STL </a:t>
            </a:r>
            <a:r>
              <a:rPr dirty="0"/>
              <a:t>File</a:t>
            </a:r>
            <a:r>
              <a:rPr spc="-245" dirty="0"/>
              <a:t> </a:t>
            </a:r>
            <a:r>
              <a:rPr spc="-5" dirty="0"/>
              <a:t>Input</a:t>
            </a:r>
          </a:p>
        </p:txBody>
      </p:sp>
      <p:sp>
        <p:nvSpPr>
          <p:cNvPr id="3" name="object 3"/>
          <p:cNvSpPr/>
          <p:nvPr/>
        </p:nvSpPr>
        <p:spPr>
          <a:xfrm>
            <a:off x="2165350" y="1413510"/>
            <a:ext cx="5543550" cy="58204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3510" y="1096010"/>
            <a:ext cx="9706610" cy="6106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>
              <a:latin typeface="Times New Roman"/>
              <a:cs typeface="Times New Roman"/>
            </a:endParaRPr>
          </a:p>
          <a:p>
            <a:pPr marR="267970" algn="r">
              <a:lnSpc>
                <a:spcPct val="100000"/>
              </a:lnSpc>
            </a:pPr>
            <a:r>
              <a:rPr sz="1400" spc="5" dirty="0">
                <a:latin typeface="Times New Roman"/>
                <a:cs typeface="Times New Roman"/>
              </a:rPr>
              <a:t>1</a:t>
            </a:r>
            <a:r>
              <a:rPr sz="1400" dirty="0">
                <a:latin typeface="Times New Roman"/>
                <a:cs typeface="Times New Roman"/>
              </a:rPr>
              <a:t>8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93010" y="208280"/>
            <a:ext cx="5088255" cy="690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Pepakura:</a:t>
            </a:r>
            <a:r>
              <a:rPr spc="-70" dirty="0"/>
              <a:t> </a:t>
            </a:r>
            <a:r>
              <a:rPr spc="-5" dirty="0"/>
              <a:t>Unfolding</a:t>
            </a:r>
          </a:p>
        </p:txBody>
      </p:sp>
      <p:sp>
        <p:nvSpPr>
          <p:cNvPr id="4" name="object 4"/>
          <p:cNvSpPr/>
          <p:nvPr/>
        </p:nvSpPr>
        <p:spPr>
          <a:xfrm>
            <a:off x="143510" y="1096010"/>
            <a:ext cx="9706610" cy="6106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5239" y="567690"/>
            <a:ext cx="4963795" cy="690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Pepakura:</a:t>
            </a:r>
            <a:r>
              <a:rPr spc="-85" dirty="0"/>
              <a:t> </a:t>
            </a:r>
            <a:r>
              <a:rPr spc="-5" dirty="0"/>
              <a:t>Unfolded</a:t>
            </a:r>
          </a:p>
        </p:txBody>
      </p:sp>
      <p:sp>
        <p:nvSpPr>
          <p:cNvPr id="3" name="object 3"/>
          <p:cNvSpPr/>
          <p:nvPr/>
        </p:nvSpPr>
        <p:spPr>
          <a:xfrm>
            <a:off x="1518919" y="1377950"/>
            <a:ext cx="7077709" cy="6115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370059" y="6876090"/>
            <a:ext cx="217170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r>
              <a:rPr sz="1400" dirty="0">
                <a:latin typeface="Times New Roman"/>
                <a:cs typeface="Times New Roman"/>
              </a:rPr>
              <a:t>19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14" y="4083050"/>
            <a:ext cx="4368800" cy="32641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900" y="4091214"/>
            <a:ext cx="4368800" cy="32641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14" y="457200"/>
            <a:ext cx="2247900" cy="3381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900" y="654050"/>
            <a:ext cx="3287252" cy="259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901" y="454479"/>
            <a:ext cx="1905000" cy="325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015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C471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76</Words>
  <Application>Microsoft Office PowerPoint</Application>
  <PresentationFormat>Custom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Reindeer from Thingiverse</vt:lpstr>
      <vt:lpstr>PowerPoint Presentation</vt:lpstr>
      <vt:lpstr>Thingiverse</vt:lpstr>
      <vt:lpstr>Pepakura: STL File Input</vt:lpstr>
      <vt:lpstr>Pepakura: Unfolding</vt:lpstr>
      <vt:lpstr>Pepakura: Unfolded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99-353 SolidWorks and Laser Cutting</dc:title>
  <dc:creator>Dave Touretzky</dc:creator>
  <cp:lastModifiedBy>Susan Finger</cp:lastModifiedBy>
  <cp:revision>5</cp:revision>
  <dcterms:created xsi:type="dcterms:W3CDTF">2017-03-31T19:45:05Z</dcterms:created>
  <dcterms:modified xsi:type="dcterms:W3CDTF">2017-10-13T23:13:00Z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2016-10-23T00:00:00Z</vt:filetime>
  </property>
  <property fmtid="{D5CDD505-2E9C-101B-9397-08002B2CF9AE}" pid="3" name="Creator">
    <vt:lpwstr>Impress</vt:lpwstr>
  </property>
  <property fmtid="{D5CDD505-2E9C-101B-9397-08002B2CF9AE}" pid="4" name="LastSaved">
    <vt:filetime>2016-10-23T00:00:00Z</vt:filetime>
  </property>
</Properties>
</file>